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34207450" cy="51206400"/>
  <p:notesSz cx="6858000" cy="9144000"/>
  <p:defaultTextStyle>
    <a:defPPr>
      <a:defRPr lang="en-US"/>
    </a:defPPr>
    <a:lvl1pPr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2438400" indent="-1981200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4878388" indent="-3963988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7316788" indent="-5945188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9756775" indent="-7927975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7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14" d="100"/>
          <a:sy n="14" d="100"/>
        </p:scale>
        <p:origin x="2550" y="174"/>
      </p:cViewPr>
      <p:guideLst>
        <p:guide orient="horz" pos="16128"/>
        <p:guide pos="107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B8545-BC56-AE44-93FE-F668060A48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82ED2-1D0A-EB4E-96FC-CABC6BF88F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95B322B-317D-3F46-9F1C-71DBAFCBE700}" type="datetimeFigureOut">
              <a:rPr lang="en-US" altLang="zh-TW"/>
              <a:pPr>
                <a:defRPr/>
              </a:pPr>
              <a:t>1/30/2024</a:t>
            </a:fld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6F336-8559-A84C-BA6B-FD6B550778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FF465-1376-4049-8C0A-C13C50BB2A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F2116BC6-E1CD-0343-9B66-DB91187F02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9A6D022-D9E7-D449-BF38-A65CFD6708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715351B-16DB-BF4A-B9C1-37FC337F4E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525EB48-7CA3-7D42-96F5-6433AB959E01}" type="datetimeFigureOut">
              <a:rPr lang="zh-TW" altLang="en-US"/>
              <a:pPr>
                <a:defRPr/>
              </a:pPr>
              <a:t>2024/1/30</a:t>
            </a:fld>
            <a:endParaRPr lang="zh-TW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9C177ED0-06C7-D24D-B490-768EB814CC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143000"/>
            <a:ext cx="2060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B724FC5D-B7B5-E946-AF85-52F5FFECB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1AAC95-A871-564C-8F57-D785B960E3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A007756-F638-EC45-A197-CC287DA0EA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D87599A-292B-F948-9E51-F8AE508A4B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175D1-FBCD-4E40-AD36-7BD01AB94340}"/>
              </a:ext>
            </a:extLst>
          </p:cNvPr>
          <p:cNvSpPr txBox="1">
            <a:spLocks/>
          </p:cNvSpPr>
          <p:nvPr userDrawn="1"/>
        </p:nvSpPr>
        <p:spPr>
          <a:xfrm>
            <a:off x="1551070" y="49313098"/>
            <a:ext cx="6991352" cy="846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eaLnBrk="1" fontAlgn="auto" hangingPunct="1">
              <a:spcBef>
                <a:spcPts val="0"/>
              </a:spcBef>
              <a:spcAft>
                <a:spcPts val="0"/>
              </a:spcAft>
              <a:defRPr sz="1600" b="0" i="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2023 VLSI TSA</a:t>
            </a:r>
            <a:endParaRPr kumimoji="0" lang="zh-TW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30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螢幕擷取畫面, 文字, 圖表, 標誌 的圖片&#10;&#10;自動產生的描述">
            <a:extLst>
              <a:ext uri="{FF2B5EF4-FFF2-40B4-BE49-F238E27FC236}">
                <a16:creationId xmlns:a16="http://schemas.microsoft.com/office/drawing/2014/main" id="{FED3B550-8F26-878A-686B-1541604FE1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34200000" cy="64767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ctr" defTabSz="2438400" rtl="0" eaLnBrk="0" fontAlgn="base" hangingPunct="0">
        <a:spcBef>
          <a:spcPct val="0"/>
        </a:spcBef>
        <a:spcAft>
          <a:spcPct val="0"/>
        </a:spcAft>
        <a:defRPr kumimoji="1" sz="23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828800" indent="-18288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71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963988" indent="-15240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9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6099175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8537575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0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10977563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0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13418337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6pPr>
      <a:lvl7pPr marL="15858036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7pPr>
      <a:lvl8pPr marL="18297736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8pPr>
      <a:lvl9pPr marL="20737430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39700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79394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319093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58793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98492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638187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77886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17586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BDB69F2E-FB16-F01B-CFB5-74E50CA86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895949"/>
            <a:ext cx="32232600" cy="206210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2439988" indent="-1982788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4879975" indent="-3965575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7319963" indent="-5948363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9759950" indent="-7931150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defTabSz="914400">
              <a:spcAft>
                <a:spcPts val="1200"/>
              </a:spcAft>
              <a:defRPr/>
            </a:pPr>
            <a:r>
              <a:rPr kumimoji="1" lang="en-US" altLang="zh-TW" sz="9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Notice: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Please submit your poster file (in pdf format) before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April 8</a:t>
            </a:r>
            <a:r>
              <a:rPr kumimoji="1" lang="en-US" altLang="zh-TW" sz="9300" b="1" baseline="30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th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, 2024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The secretariat will print and post your poster in the session room.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 The poster session will be held on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April 23</a:t>
            </a:r>
            <a:r>
              <a:rPr kumimoji="1" lang="en-US" altLang="zh-TW" sz="9300" b="1" baseline="30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rd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, from 12:50 to 17:00</a:t>
            </a:r>
            <a:r>
              <a:rPr kumimoji="1" lang="en-US" altLang="zh-TW" sz="93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at Ballroom D (11F)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of the Ambassador Hotel Hsinchu. 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 Authors are requested to stay at the poster display area from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12:50 to 13:40 </a:t>
            </a: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for opinion exchanges with audience.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Presenters need to stand by at 12:40 in the session room.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Authors are able to take away his/her own poster after the poster session (17:00).</a:t>
            </a:r>
            <a:b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</a:br>
            <a:endParaRPr kumimoji="1" lang="en-US" altLang="zh-TW" sz="93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860B992-CE88-B14E-0DDA-295638651762}"/>
              </a:ext>
            </a:extLst>
          </p:cNvPr>
          <p:cNvSpPr txBox="1"/>
          <p:nvPr/>
        </p:nvSpPr>
        <p:spPr>
          <a:xfrm>
            <a:off x="7591646" y="382771"/>
            <a:ext cx="20246754" cy="6026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Topic:</a:t>
            </a:r>
          </a:p>
          <a:p>
            <a:endParaRPr lang="en-US" altLang="zh-TW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kumimoji="1" lang="en-US" altLang="zh-TW" sz="60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Co-author(s):</a:t>
            </a:r>
          </a:p>
          <a:p>
            <a:pPr algn="ctr">
              <a:lnSpc>
                <a:spcPct val="125000"/>
              </a:lnSpc>
            </a:pPr>
            <a:r>
              <a:rPr kumimoji="1" lang="en-US" altLang="zh-TW" sz="60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Affiliation:</a:t>
            </a:r>
          </a:p>
          <a:p>
            <a:pPr algn="ctr">
              <a:lnSpc>
                <a:spcPct val="125000"/>
              </a:lnSpc>
            </a:pPr>
            <a:r>
              <a:rPr kumimoji="1" lang="en-US" altLang="zh-TW" sz="60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Email:</a:t>
            </a:r>
            <a:endParaRPr lang="zh-TW" alt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B959D62-16A4-FAD5-88EF-FAEDD71D0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207952"/>
            <a:ext cx="32232600" cy="1729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2439988" indent="-1982788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4879975" indent="-3965575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7319963" indent="-5948363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9759950" indent="-7931150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02171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106743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11315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15887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371600" indent="-1371600" defTabSz="914400" eaLnBrk="1" hangingPunct="1">
              <a:buFont typeface="+mj-lt"/>
              <a:buAutoNum type="arabicPeriod"/>
              <a:defRPr/>
            </a:pPr>
            <a:r>
              <a:rPr kumimoji="1" lang="en-US" altLang="zh-TW" sz="8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Please put the Paper Topic and Co-author(s)/Affiliation/ Email information and corresponding email on the above banner and edit the technical content in the white area.</a:t>
            </a: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endParaRPr kumimoji="1" lang="en-US" altLang="zh-TW" sz="8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r>
              <a:rPr kumimoji="1" lang="en-US" altLang="zh-TW" sz="8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Leave 5cm blank between the content and each border.</a:t>
            </a: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endParaRPr kumimoji="1" lang="en-US" altLang="zh-TW" sz="8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r>
              <a:rPr kumimoji="1" lang="en-US" altLang="zh-TW" sz="8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 poster board will be available for your poster presentation. The poster board can accommodate posters in portrait format with a maximum size of </a:t>
            </a:r>
            <a:r>
              <a:rPr kumimoji="1" lang="en-US" altLang="zh-TW" sz="8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142 cm (height) x 95 cm (width). </a:t>
            </a: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endParaRPr kumimoji="1" lang="en-US" altLang="zh-TW" sz="8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71600" indent="-1371600" defTabSz="914400" eaLnBrk="1" hangingPunct="1">
              <a:buFont typeface="+mj-lt"/>
              <a:buAutoNum type="arabicPeriod"/>
              <a:defRPr/>
            </a:pPr>
            <a:r>
              <a:rPr kumimoji="1" lang="en-US" altLang="zh-TW" sz="8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Your poster code is marked on the banner of the poster board. </a:t>
            </a:r>
          </a:p>
        </p:txBody>
      </p:sp>
    </p:spTree>
    <p:extLst>
      <p:ext uri="{BB962C8B-B14F-4D97-AF65-F5344CB8AC3E}">
        <p14:creationId xmlns:p14="http://schemas.microsoft.com/office/powerpoint/2010/main" val="403137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713C938-D562-31C0-2E7A-F0087EAD0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113" y="7415212"/>
            <a:ext cx="26303287" cy="2204153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Arial Bold font</a:t>
            </a:r>
          </a:p>
          <a:p>
            <a:pPr lvl="1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Some fonts project poorly </a:t>
            </a:r>
          </a:p>
          <a:p>
            <a:pPr lvl="2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Times</a:t>
            </a:r>
          </a:p>
          <a:p>
            <a:pPr lvl="2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Bookman</a:t>
            </a:r>
          </a:p>
          <a:p>
            <a:pPr lvl="2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Americana</a:t>
            </a:r>
          </a:p>
          <a:p>
            <a:pPr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as large a font as possible </a:t>
            </a:r>
          </a:p>
          <a:p>
            <a:pPr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 text lines: 96 point</a:t>
            </a:r>
          </a:p>
          <a:p>
            <a:pPr lvl="1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Secondary lines: 60 point</a:t>
            </a:r>
          </a:p>
          <a:p>
            <a:pPr lvl="2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Smallest text lines: 36 point</a:t>
            </a:r>
          </a:p>
          <a:p>
            <a:pPr lvl="3">
              <a:lnSpc>
                <a:spcPct val="125000"/>
              </a:lnSpc>
              <a:defRPr/>
            </a:pPr>
            <a:r>
              <a:rPr lang="en-US" altLang="zh-TW" sz="9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Anything below 36 is too small (e.g. 36 point)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8A162271-17E0-CB7A-3EFE-1C63A9E85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113" y="1654175"/>
            <a:ext cx="2017332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2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Fonts</a:t>
            </a:r>
          </a:p>
        </p:txBody>
      </p:sp>
    </p:spTree>
    <p:extLst>
      <p:ext uri="{BB962C8B-B14F-4D97-AF65-F5344CB8AC3E}">
        <p14:creationId xmlns:p14="http://schemas.microsoft.com/office/powerpoint/2010/main" val="47055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257</Words>
  <Application>Microsoft Office PowerPoint</Application>
  <PresentationFormat>自訂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MS PGothic</vt:lpstr>
      <vt:lpstr>微軟正黑體</vt:lpstr>
      <vt:lpstr>新細明體</vt:lpstr>
      <vt:lpstr>Arial</vt:lpstr>
      <vt:lpstr>Calibri</vt:lpstr>
      <vt:lpstr>Times New Roman</vt:lpstr>
      <vt:lpstr>Verdana</vt:lpstr>
      <vt:lpstr>Office Theme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李百祥</dc:creator>
  <cp:lastModifiedBy>Administrator</cp:lastModifiedBy>
  <cp:revision>30</cp:revision>
  <dcterms:created xsi:type="dcterms:W3CDTF">2015-08-14T12:23:34Z</dcterms:created>
  <dcterms:modified xsi:type="dcterms:W3CDTF">2024-01-30T09:58:08Z</dcterms:modified>
</cp:coreProperties>
</file>